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63" r:id="rId5"/>
    <p:sldId id="262" r:id="rId6"/>
    <p:sldId id="264" r:id="rId7"/>
  </p:sldIdLst>
  <p:sldSz cx="9144000" cy="514826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88" y="64"/>
      </p:cViewPr>
      <p:guideLst>
        <p:guide orient="horz" pos="16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9DE1A79-7AB1-4C3B-BFBD-4F27E39DD1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85830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89175" y="514350"/>
            <a:ext cx="456565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C32DD19-ECF6-41A9-919A-D2AECC73D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86597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535E9860-D5AF-4369-9C6B-666120AABC23}" type="slidenum">
              <a:rPr lang="zh-TW" altLang="en-US" smtClean="0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BA0CBBD3-9292-4139-8996-D98798D4BA5D}" type="slidenum">
              <a:rPr lang="zh-TW" altLang="en-US" smtClean="0"/>
              <a:pPr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9E4D855-8AE7-4AE2-92A1-4B574FAFAACE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D25D0B9-DD8E-41ED-B3E6-1F927530BF57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820E529-3867-43F3-8A45-450F6C57C1B7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94671D5-708E-47A7-AE59-E50C87992BE6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5363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5716537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6300"/>
            <a:ext cx="3216275" cy="355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4550"/>
            <a:ext cx="3038475" cy="357188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763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9" y="1192"/>
            <a:ext cx="9142413" cy="5147071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4650" y="4806950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5363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1538"/>
            <a:ext cx="9144000" cy="374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/>
              <a:t>將</a:t>
            </a:r>
            <a:r>
              <a:rPr lang="zh-CN" altLang="en-US"/>
              <a:t>你</a:t>
            </a:r>
            <a:r>
              <a:rPr lang="zh-TW" altLang="en-US"/>
              <a:t>最好的獻與主，獻你年輕的力量！</a:t>
            </a:r>
          </a:p>
          <a:p>
            <a:pPr algn="ctr" eaLnBrk="1" hangingPunct="1"/>
            <a:r>
              <a:rPr lang="en-US" altLang="zh-TW" sz="2800">
                <a:cs typeface="Times New Roman" pitchFamily="18" charset="0"/>
              </a:rPr>
              <a:t>Give of your best to the Master, give of the strength of youth;</a:t>
            </a:r>
            <a:endParaRPr lang="zh-TW" altLang="en-US" sz="2800">
              <a:cs typeface="Times New Roman" pitchFamily="18" charset="0"/>
            </a:endParaRPr>
          </a:p>
          <a:p>
            <a:pPr algn="ctr" eaLnBrk="1" hangingPunct="1"/>
            <a:r>
              <a:rPr lang="zh-TW" altLang="en-US"/>
              <a:t>孤注一擲熱情蓬勃，勇敢赴真理戰場！</a:t>
            </a:r>
          </a:p>
          <a:p>
            <a:pPr algn="ctr" eaLnBrk="1" hangingPunct="1"/>
            <a:r>
              <a:rPr lang="en-US" altLang="zh-TW" sz="2700">
                <a:cs typeface="Times New Roman" pitchFamily="18" charset="0"/>
              </a:rPr>
              <a:t>Throw your soul’s fresh, glowing ardor, into the battle for truth;</a:t>
            </a:r>
          </a:p>
          <a:p>
            <a:pPr algn="ctr" eaLnBrk="1" hangingPunct="1"/>
            <a:r>
              <a:rPr lang="zh-TW" altLang="en-US">
                <a:cs typeface="Times New Roman" pitchFamily="18" charset="0"/>
              </a:rPr>
              <a:t>主耶穌留下好榜樣，忠誠堅定不懼怕；</a:t>
            </a:r>
          </a:p>
          <a:p>
            <a:pPr algn="ctr" eaLnBrk="1" hangingPunct="1"/>
            <a:r>
              <a:rPr lang="en-US" altLang="zh-TW" sz="2800">
                <a:cs typeface="Times New Roman" pitchFamily="18" charset="0"/>
              </a:rPr>
              <a:t>Jesus has set the example, dauntless was He, young and brave; </a:t>
            </a:r>
          </a:p>
          <a:p>
            <a:pPr algn="ctr" eaLnBrk="1" hangingPunct="1"/>
            <a:r>
              <a:rPr lang="zh-TW" altLang="en-US"/>
              <a:t>你要忠心全心愛祂，將你最好獻與主。</a:t>
            </a:r>
          </a:p>
          <a:p>
            <a:pPr algn="ctr" eaLnBrk="1" hangingPunct="1"/>
            <a:r>
              <a:rPr lang="en-US" altLang="zh-TW" sz="2600">
                <a:cs typeface="Times New Roman" pitchFamily="18" charset="0"/>
              </a:rPr>
              <a:t>Give Him your loyal to devotion, give Him the best that you have.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850"/>
            <a:ext cx="9144000" cy="817687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H303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將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最好的獻與主</a:t>
            </a:r>
            <a:r>
              <a:rPr lang="zh-TW" altLang="en-US" sz="2800" b="1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GIVE OF YOUR BEST TO THE MASTER 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H303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1/3,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/>
              <a:t>將你最好的獻與主，獻你年輕的力量！</a:t>
            </a:r>
          </a:p>
          <a:p>
            <a:pPr algn="ctr" eaLnBrk="1" hangingPunct="1"/>
            <a:r>
              <a:rPr lang="en-US" altLang="zh-TW" sz="2800">
                <a:cs typeface="Times New Roman" pitchFamily="18" charset="0"/>
              </a:rPr>
              <a:t>Give of your best to the Master, give of the strength of youth;</a:t>
            </a:r>
          </a:p>
          <a:p>
            <a:pPr algn="ctr" eaLnBrk="1" hangingPunct="1"/>
            <a:r>
              <a:rPr lang="zh-TW" altLang="en-US"/>
              <a:t>穿上救恩全副軍裝，勇敢赴真理戰場！</a:t>
            </a:r>
          </a:p>
          <a:p>
            <a:pPr algn="ctr" eaLnBrk="1" hangingPunct="1"/>
            <a:r>
              <a:rPr lang="en-US" altLang="zh-TW" sz="2800">
                <a:cs typeface="Times New Roman" pitchFamily="18" charset="0"/>
              </a:rPr>
              <a:t>Clad in salvation’s full armor, join in the battle for truth.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0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H303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2/3,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/>
              <a:t>將你最好的獻與主，主在你心居首位；</a:t>
            </a:r>
          </a:p>
          <a:p>
            <a:pPr algn="ctr" eaLnBrk="1" hangingPunct="1"/>
            <a:r>
              <a:rPr lang="en-US" altLang="zh-TW" sz="2600">
                <a:cs typeface="Times New Roman" pitchFamily="18" charset="0"/>
              </a:rPr>
              <a:t>Give of your best to the Master, give Him first place in your heart;</a:t>
            </a:r>
            <a:endParaRPr lang="zh-TW" altLang="en-US" sz="2600">
              <a:cs typeface="Times New Roman" pitchFamily="18" charset="0"/>
            </a:endParaRPr>
          </a:p>
          <a:p>
            <a:pPr algn="ctr" eaLnBrk="1" hangingPunct="1"/>
            <a:r>
              <a:rPr lang="zh-TW" altLang="en-US"/>
              <a:t>支配你一切的事奉，每部分因主成聖。</a:t>
            </a:r>
          </a:p>
          <a:p>
            <a:pPr algn="ctr" eaLnBrk="1" hangingPunct="1"/>
            <a:r>
              <a:rPr lang="en-US" altLang="zh-TW" sz="2800">
                <a:cs typeface="Times New Roman" pitchFamily="18" charset="0"/>
              </a:rPr>
              <a:t>Give Him first place in your service, consecrate every part.</a:t>
            </a:r>
            <a:endParaRPr lang="zh-TW" altLang="en-US" sz="2800">
              <a:cs typeface="Times New Roman" pitchFamily="18" charset="0"/>
            </a:endParaRPr>
          </a:p>
          <a:p>
            <a:pPr algn="ctr" eaLnBrk="1" hangingPunct="1"/>
            <a:r>
              <a:rPr lang="zh-TW" altLang="en-US"/>
              <a:t>神既捨棄祂的愛子，給主，主必全給你；</a:t>
            </a:r>
          </a:p>
          <a:p>
            <a:pPr algn="ctr" eaLnBrk="1" hangingPunct="1"/>
            <a:r>
              <a:rPr lang="en-US" altLang="zh-TW" sz="2800">
                <a:cs typeface="Times New Roman" pitchFamily="18" charset="0"/>
              </a:rPr>
              <a:t>Give, and to you shall be given </a:t>
            </a:r>
            <a:r>
              <a:rPr lang="en-US" altLang="zh-TW" sz="2800" b="1">
                <a:cs typeface="Times New Roman" pitchFamily="18" charset="0"/>
              </a:rPr>
              <a:t>–</a:t>
            </a:r>
            <a:r>
              <a:rPr lang="en-US" altLang="zh-TW" sz="2800">
                <a:cs typeface="Times New Roman" pitchFamily="18" charset="0"/>
              </a:rPr>
              <a:t> God His beloved Son gave;</a:t>
            </a:r>
            <a:endParaRPr lang="zh-TW" altLang="en-US" sz="2800">
              <a:cs typeface="Times New Roman" pitchFamily="18" charset="0"/>
            </a:endParaRPr>
          </a:p>
          <a:p>
            <a:pPr algn="ctr" eaLnBrk="1" hangingPunct="1"/>
            <a:r>
              <a:rPr lang="zh-TW" altLang="en-US"/>
              <a:t>恩何大，懇求來服事，將你最好獻與主。</a:t>
            </a:r>
            <a:endParaRPr lang="en-US" altLang="zh-TW"/>
          </a:p>
          <a:p>
            <a:pPr algn="ctr" eaLnBrk="1" hangingPunct="1"/>
            <a:r>
              <a:rPr lang="en-US" altLang="zh-TW" sz="2600">
                <a:cs typeface="Times New Roman" pitchFamily="18" charset="0"/>
              </a:rPr>
              <a:t>Gratefully seeking to serve Him, give Him the best that you have.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H303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2/3,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/>
              <a:t>將你最好的獻與主，獻你年輕的力量！</a:t>
            </a:r>
          </a:p>
          <a:p>
            <a:pPr algn="ctr" eaLnBrk="1" hangingPunct="1"/>
            <a:r>
              <a:rPr lang="en-US" altLang="zh-TW" sz="2800">
                <a:cs typeface="Times New Roman" pitchFamily="18" charset="0"/>
              </a:rPr>
              <a:t>Give of your best to the Master, give of the strength of youth;</a:t>
            </a:r>
          </a:p>
          <a:p>
            <a:pPr algn="ctr" eaLnBrk="1" hangingPunct="1"/>
            <a:r>
              <a:rPr lang="zh-TW" altLang="en-US"/>
              <a:t>穿上救恩全副軍裝，勇敢赴真理戰場！</a:t>
            </a:r>
          </a:p>
          <a:p>
            <a:pPr algn="ctr" eaLnBrk="1" hangingPunct="1"/>
            <a:r>
              <a:rPr lang="en-US" altLang="zh-TW" sz="2800">
                <a:cs typeface="Times New Roman" pitchFamily="18" charset="0"/>
              </a:rPr>
              <a:t>Clad in salvation’s full armor, join in the battle for truth.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7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H303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3/3,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/>
              <a:t>將你最好的獻與主，主愛浩大無可比；</a:t>
            </a:r>
          </a:p>
          <a:p>
            <a:pPr algn="ctr" eaLnBrk="1" hangingPunct="1"/>
            <a:r>
              <a:rPr lang="en-US" altLang="zh-TW" sz="2600">
                <a:cs typeface="Times New Roman" pitchFamily="18" charset="0"/>
              </a:rPr>
              <a:t>Give of your best to the Master, naught else is worthy His love;</a:t>
            </a:r>
            <a:endParaRPr lang="zh-TW" altLang="en-US" sz="2600">
              <a:cs typeface="Times New Roman" pitchFamily="18" charset="0"/>
            </a:endParaRPr>
          </a:p>
          <a:p>
            <a:pPr algn="ctr" eaLnBrk="1" hangingPunct="1"/>
            <a:r>
              <a:rPr lang="zh-TW" altLang="en-US"/>
              <a:t>離開天上榮耀居所，將自己作你贖價。</a:t>
            </a:r>
          </a:p>
          <a:p>
            <a:pPr algn="ctr" eaLnBrk="1" hangingPunct="1"/>
            <a:r>
              <a:rPr lang="en-US" altLang="zh-TW" sz="2800">
                <a:cs typeface="Times New Roman" pitchFamily="18" charset="0"/>
              </a:rPr>
              <a:t>He gave Himself for your ransom, gave up His glory above;</a:t>
            </a:r>
            <a:endParaRPr lang="zh-TW" altLang="en-US" sz="2800">
              <a:cs typeface="Times New Roman" pitchFamily="18" charset="0"/>
            </a:endParaRPr>
          </a:p>
          <a:p>
            <a:pPr algn="ctr" eaLnBrk="1" hangingPunct="1"/>
            <a:r>
              <a:rPr lang="zh-TW" altLang="en-US"/>
              <a:t>祂捨生命毫無怨言，拯救我滅亡罪人；</a:t>
            </a:r>
          </a:p>
          <a:p>
            <a:pPr algn="ctr" eaLnBrk="1" hangingPunct="1"/>
            <a:r>
              <a:rPr lang="en-US" altLang="zh-TW" sz="2600">
                <a:cs typeface="Times New Roman" pitchFamily="18" charset="0"/>
              </a:rPr>
              <a:t>Laid down His life without murmur, you from sin’s ruin to save; </a:t>
            </a:r>
            <a:endParaRPr lang="zh-TW" altLang="en-US" sz="2600">
              <a:cs typeface="Times New Roman" pitchFamily="18" charset="0"/>
            </a:endParaRPr>
          </a:p>
          <a:p>
            <a:pPr algn="ctr" eaLnBrk="1" hangingPunct="1"/>
            <a:r>
              <a:rPr lang="zh-TW" altLang="en-US"/>
              <a:t>獻上自己作為敬拜，將你最好獻與主！</a:t>
            </a:r>
            <a:endParaRPr lang="en-US" altLang="zh-TW"/>
          </a:p>
          <a:p>
            <a:pPr algn="ctr" eaLnBrk="1" hangingPunct="1"/>
            <a:r>
              <a:rPr lang="en-US" altLang="zh-TW" sz="2600">
                <a:cs typeface="Times New Roman" pitchFamily="18" charset="0"/>
              </a:rPr>
              <a:t>Give Him your heart’s adoration, give Him the best that you have.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H303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3/3,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/>
              <a:t>將你最好的獻與主，獻你年輕的力量！</a:t>
            </a:r>
          </a:p>
          <a:p>
            <a:pPr algn="ctr" eaLnBrk="1" hangingPunct="1"/>
            <a:r>
              <a:rPr lang="en-US" altLang="zh-TW" sz="2800">
                <a:cs typeface="Times New Roman" pitchFamily="18" charset="0"/>
              </a:rPr>
              <a:t>Give of your best to the Master, give of the strength of youth;</a:t>
            </a:r>
          </a:p>
          <a:p>
            <a:pPr algn="ctr" eaLnBrk="1" hangingPunct="1"/>
            <a:r>
              <a:rPr lang="zh-TW" altLang="en-US"/>
              <a:t>穿上救恩全副軍裝，勇敢赴真理戰場！</a:t>
            </a:r>
          </a:p>
          <a:p>
            <a:pPr algn="ctr" eaLnBrk="1" hangingPunct="1"/>
            <a:r>
              <a:rPr lang="en-US" altLang="zh-TW" sz="2800">
                <a:cs typeface="Times New Roman" pitchFamily="18" charset="0"/>
              </a:rPr>
              <a:t>Clad in salvation’s full armor, join in the battle for truth</a:t>
            </a:r>
            <a:r>
              <a:rPr lang="en-US" altLang="zh-TW" sz="2800">
                <a:latin typeface="Arial Narrow" pitchFamily="34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2658</TotalTime>
  <Words>547</Words>
  <Application>Microsoft Office PowerPoint</Application>
  <PresentationFormat>Custom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宋体</vt:lpstr>
      <vt:lpstr>Microsoft JhengHei</vt:lpstr>
      <vt:lpstr>PMingLiU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H303  將你最好的獻與主  GIVE OF YOUR BEST TO THE MASTER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152</cp:revision>
  <dcterms:created xsi:type="dcterms:W3CDTF">2001-04-19T19:07:54Z</dcterms:created>
  <dcterms:modified xsi:type="dcterms:W3CDTF">2017-08-05T15:24:53Z</dcterms:modified>
</cp:coreProperties>
</file>